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Ex1.xml" ContentType="application/vnd.ms-office.chartex+xml"/>
  <Override PartName="/ppt/charts/style1.xml" ContentType="application/vnd.ms-office.chartstyle+xml"/>
  <Override PartName="/ppt/charts/colors1.xml" ContentType="application/vnd.ms-office.chartcolorstyle+xml"/>
  <Override PartName="/ppt/charts/chartEx2.xml" ContentType="application/vnd.ms-office.chartex+xml"/>
  <Override PartName="/ppt/charts/style2.xml" ContentType="application/vnd.ms-office.chartstyle+xml"/>
  <Override PartName="/ppt/charts/colors2.xml" ContentType="application/vnd.ms-office.chartcolorstyle+xml"/>
  <Override PartName="/ppt/charts/chartEx3.xml" ContentType="application/vnd.ms-office.chartex+xml"/>
  <Override PartName="/ppt/charts/style3.xml" ContentType="application/vnd.ms-office.chartstyle+xml"/>
  <Override PartName="/ppt/charts/colors3.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71D96D-6E70-4AC0-8D3F-B6D050A14A92}" v="1" dt="2022-05-02T20:15:32.6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3" autoAdjust="0"/>
    <p:restoredTop sz="94660"/>
  </p:normalViewPr>
  <p:slideViewPr>
    <p:cSldViewPr snapToGrid="0">
      <p:cViewPr varScale="1">
        <p:scale>
          <a:sx n="92" d="100"/>
          <a:sy n="92" d="100"/>
        </p:scale>
        <p:origin x="48" y="1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slide" Target="slides/slide4.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dy Hine" userId="0f73625f626f0fef" providerId="LiveId" clId="{8A71D96D-6E70-4AC0-8D3F-B6D050A14A92}"/>
    <pc:docChg chg="modSld">
      <pc:chgData name="Brady Hine" userId="0f73625f626f0fef" providerId="LiveId" clId="{8A71D96D-6E70-4AC0-8D3F-B6D050A14A92}" dt="2022-05-02T20:15:32.645" v="0" actId="164"/>
      <pc:docMkLst>
        <pc:docMk/>
      </pc:docMkLst>
      <pc:sldChg chg="addSp modSp">
        <pc:chgData name="Brady Hine" userId="0f73625f626f0fef" providerId="LiveId" clId="{8A71D96D-6E70-4AC0-8D3F-B6D050A14A92}" dt="2022-05-02T20:15:32.645" v="0" actId="164"/>
        <pc:sldMkLst>
          <pc:docMk/>
          <pc:sldMk cId="2101656043" sldId="259"/>
        </pc:sldMkLst>
        <pc:spChg chg="mod">
          <ac:chgData name="Brady Hine" userId="0f73625f626f0fef" providerId="LiveId" clId="{8A71D96D-6E70-4AC0-8D3F-B6D050A14A92}" dt="2022-05-02T20:15:32.645" v="0" actId="164"/>
          <ac:spMkLst>
            <pc:docMk/>
            <pc:sldMk cId="2101656043" sldId="259"/>
            <ac:spMk id="21" creationId="{2CDC95FA-13FB-4E5D-843E-BBDF9C21DE79}"/>
          </ac:spMkLst>
        </pc:spChg>
        <pc:spChg chg="mod">
          <ac:chgData name="Brady Hine" userId="0f73625f626f0fef" providerId="LiveId" clId="{8A71D96D-6E70-4AC0-8D3F-B6D050A14A92}" dt="2022-05-02T20:15:32.645" v="0" actId="164"/>
          <ac:spMkLst>
            <pc:docMk/>
            <pc:sldMk cId="2101656043" sldId="259"/>
            <ac:spMk id="22" creationId="{E0F0A413-762D-4EA0-BD7A-8B777D5699A8}"/>
          </ac:spMkLst>
        </pc:spChg>
        <pc:spChg chg="mod">
          <ac:chgData name="Brady Hine" userId="0f73625f626f0fef" providerId="LiveId" clId="{8A71D96D-6E70-4AC0-8D3F-B6D050A14A92}" dt="2022-05-02T20:15:32.645" v="0" actId="164"/>
          <ac:spMkLst>
            <pc:docMk/>
            <pc:sldMk cId="2101656043" sldId="259"/>
            <ac:spMk id="23" creationId="{E0891023-AEAE-404F-B64A-00531D089E5F}"/>
          </ac:spMkLst>
        </pc:spChg>
        <pc:spChg chg="mod">
          <ac:chgData name="Brady Hine" userId="0f73625f626f0fef" providerId="LiveId" clId="{8A71D96D-6E70-4AC0-8D3F-B6D050A14A92}" dt="2022-05-02T20:15:32.645" v="0" actId="164"/>
          <ac:spMkLst>
            <pc:docMk/>
            <pc:sldMk cId="2101656043" sldId="259"/>
            <ac:spMk id="24" creationId="{98D3AFAD-AEAF-4D22-B343-0FEE0BE47E92}"/>
          </ac:spMkLst>
        </pc:spChg>
        <pc:spChg chg="mod">
          <ac:chgData name="Brady Hine" userId="0f73625f626f0fef" providerId="LiveId" clId="{8A71D96D-6E70-4AC0-8D3F-B6D050A14A92}" dt="2022-05-02T20:15:32.645" v="0" actId="164"/>
          <ac:spMkLst>
            <pc:docMk/>
            <pc:sldMk cId="2101656043" sldId="259"/>
            <ac:spMk id="25" creationId="{2242FABC-D378-4EFE-B10F-9A8B1D104177}"/>
          </ac:spMkLst>
        </pc:spChg>
        <pc:spChg chg="mod">
          <ac:chgData name="Brady Hine" userId="0f73625f626f0fef" providerId="LiveId" clId="{8A71D96D-6E70-4AC0-8D3F-B6D050A14A92}" dt="2022-05-02T20:15:32.645" v="0" actId="164"/>
          <ac:spMkLst>
            <pc:docMk/>
            <pc:sldMk cId="2101656043" sldId="259"/>
            <ac:spMk id="26" creationId="{02B41436-5A85-4F56-AFA2-6CC565ECA6DE}"/>
          </ac:spMkLst>
        </pc:spChg>
        <pc:spChg chg="mod">
          <ac:chgData name="Brady Hine" userId="0f73625f626f0fef" providerId="LiveId" clId="{8A71D96D-6E70-4AC0-8D3F-B6D050A14A92}" dt="2022-05-02T20:15:32.645" v="0" actId="164"/>
          <ac:spMkLst>
            <pc:docMk/>
            <pc:sldMk cId="2101656043" sldId="259"/>
            <ac:spMk id="27" creationId="{A15BB915-59D3-4659-AA06-649760D0CEF4}"/>
          </ac:spMkLst>
        </pc:spChg>
        <pc:spChg chg="mod">
          <ac:chgData name="Brady Hine" userId="0f73625f626f0fef" providerId="LiveId" clId="{8A71D96D-6E70-4AC0-8D3F-B6D050A14A92}" dt="2022-05-02T20:15:32.645" v="0" actId="164"/>
          <ac:spMkLst>
            <pc:docMk/>
            <pc:sldMk cId="2101656043" sldId="259"/>
            <ac:spMk id="28" creationId="{F93BD7E2-E8CA-477A-AC65-7A32F2ACE970}"/>
          </ac:spMkLst>
        </pc:spChg>
        <pc:spChg chg="mod">
          <ac:chgData name="Brady Hine" userId="0f73625f626f0fef" providerId="LiveId" clId="{8A71D96D-6E70-4AC0-8D3F-B6D050A14A92}" dt="2022-05-02T20:15:32.645" v="0" actId="164"/>
          <ac:spMkLst>
            <pc:docMk/>
            <pc:sldMk cId="2101656043" sldId="259"/>
            <ac:spMk id="29" creationId="{C40F716B-570A-429F-9FDC-06E1FA4D654A}"/>
          </ac:spMkLst>
        </pc:spChg>
        <pc:grpChg chg="add mod">
          <ac:chgData name="Brady Hine" userId="0f73625f626f0fef" providerId="LiveId" clId="{8A71D96D-6E70-4AC0-8D3F-B6D050A14A92}" dt="2022-05-02T20:15:32.645" v="0" actId="164"/>
          <ac:grpSpMkLst>
            <pc:docMk/>
            <pc:sldMk cId="2101656043" sldId="259"/>
            <ac:grpSpMk id="2" creationId="{2CD6A94D-046F-C595-C064-89174D9DE62B}"/>
          </ac:grpSpMkLst>
        </pc:grpChg>
        <pc:picChg chg="mod">
          <ac:chgData name="Brady Hine" userId="0f73625f626f0fef" providerId="LiveId" clId="{8A71D96D-6E70-4AC0-8D3F-B6D050A14A92}" dt="2022-05-02T20:15:32.645" v="0" actId="164"/>
          <ac:picMkLst>
            <pc:docMk/>
            <pc:sldMk cId="2101656043" sldId="259"/>
            <ac:picMk id="7" creationId="{C7389C29-1F8F-41A4-9B21-9AD8DC73A9F3}"/>
          </ac:picMkLst>
        </pc:picChg>
        <pc:picChg chg="mod">
          <ac:chgData name="Brady Hine" userId="0f73625f626f0fef" providerId="LiveId" clId="{8A71D96D-6E70-4AC0-8D3F-B6D050A14A92}" dt="2022-05-02T20:15:32.645" v="0" actId="164"/>
          <ac:picMkLst>
            <pc:docMk/>
            <pc:sldMk cId="2101656043" sldId="259"/>
            <ac:picMk id="9" creationId="{FC4A0B26-40B9-463E-B307-C2489B9FBDFB}"/>
          </ac:picMkLst>
        </pc:picChg>
        <pc:picChg chg="mod">
          <ac:chgData name="Brady Hine" userId="0f73625f626f0fef" providerId="LiveId" clId="{8A71D96D-6E70-4AC0-8D3F-B6D050A14A92}" dt="2022-05-02T20:15:32.645" v="0" actId="164"/>
          <ac:picMkLst>
            <pc:docMk/>
            <pc:sldMk cId="2101656043" sldId="259"/>
            <ac:picMk id="11" creationId="{BD74FDC1-D67C-4C54-80E3-221CAF49C1A4}"/>
          </ac:picMkLst>
        </pc:picChg>
        <pc:picChg chg="mod">
          <ac:chgData name="Brady Hine" userId="0f73625f626f0fef" providerId="LiveId" clId="{8A71D96D-6E70-4AC0-8D3F-B6D050A14A92}" dt="2022-05-02T20:15:32.645" v="0" actId="164"/>
          <ac:picMkLst>
            <pc:docMk/>
            <pc:sldMk cId="2101656043" sldId="259"/>
            <ac:picMk id="13" creationId="{33316109-2939-49CE-ABAD-5829561C5A98}"/>
          </ac:picMkLst>
        </pc:picChg>
        <pc:picChg chg="mod">
          <ac:chgData name="Brady Hine" userId="0f73625f626f0fef" providerId="LiveId" clId="{8A71D96D-6E70-4AC0-8D3F-B6D050A14A92}" dt="2022-05-02T20:15:32.645" v="0" actId="164"/>
          <ac:picMkLst>
            <pc:docMk/>
            <pc:sldMk cId="2101656043" sldId="259"/>
            <ac:picMk id="16" creationId="{30F989CE-2CBF-4689-BC59-41D9E197C82E}"/>
          </ac:picMkLst>
        </pc:picChg>
        <pc:picChg chg="mod">
          <ac:chgData name="Brady Hine" userId="0f73625f626f0fef" providerId="LiveId" clId="{8A71D96D-6E70-4AC0-8D3F-B6D050A14A92}" dt="2022-05-02T20:15:32.645" v="0" actId="164"/>
          <ac:picMkLst>
            <pc:docMk/>
            <pc:sldMk cId="2101656043" sldId="259"/>
            <ac:picMk id="19" creationId="{A2399D86-1704-41D7-B555-BE265E39C806}"/>
          </ac:picMkLst>
        </pc:picChg>
      </pc:sldChg>
    </pc:docChg>
  </pc:docChgLst>
</pc:chgInfo>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https://d.docs.live.net/0f73625f626f0fef/Documents/Fifth%20Year-DESKTOP-P7DLT30/Ghosh%20Lab/Cell%20tracking%20data%20-%20040322/Angle%20calculations/Individual%20sides/Angle%20Data.xlsx"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https://d.docs.live.net/0f73625f626f0fef/Documents/Fifth%20Year-DESKTOP-P7DLT30/Ghosh%20Lab/Cell%20tracking%20data%20-%20040322/Angle%20calculations/Individual%20sides/Angle%20Data.xlsx" TargetMode="External"/></Relationships>
</file>

<file path=ppt/charts/_rels/chartEx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https://d.docs.live.net/0f73625f626f0fef/Documents/Fifth%20Year-DESKTOP-P7DLT30/Ghosh%20Lab/Cell%20tracking%20data%20-%20040322/Angle%20calculations/Individual%20sides/Angle%20Data.xlsx"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'[Angle Data.xlsx]Compiled Angles'!$C$2:$C$232</cx:f>
        <cx:lvl ptCount="231" formatCode="General">
          <cx:pt idx="0">143.30265725670606</cx:pt>
          <cx:pt idx="1">25.83947598471044</cx:pt>
          <cx:pt idx="2">95.605492140220846</cx:pt>
          <cx:pt idx="3">118.47884149728523</cx:pt>
          <cx:pt idx="4">169.67089934505222</cx:pt>
          <cx:pt idx="5">143.31684909048619</cx:pt>
          <cx:pt idx="6">168.3833890061639</cx:pt>
          <cx:pt idx="7">92.22877576782588</cx:pt>
          <cx:pt idx="8">20.371819738900264</cx:pt>
          <cx:pt idx="9">59.363359023785875</cx:pt>
          <cx:pt idx="10">1.1910903639800949</cx:pt>
          <cx:pt idx="11">93.341974940341828</cx:pt>
          <cx:pt idx="12">175.17746387265615</cx:pt>
          <cx:pt idx="13">174.25262604235812</cx:pt>
          <cx:pt idx="14">59.76847796357562</cx:pt>
          <cx:pt idx="15">92.25928292546331</cx:pt>
          <cx:pt idx="16">46.311516838916951</cx:pt>
          <cx:pt idx="17">116.78484717164849</cx:pt>
          <cx:pt idx="18">166.74092309958817</cx:pt>
          <cx:pt idx="19">35.634593371329245</cx:pt>
          <cx:pt idx="20">10.921041045438836</cx:pt>
          <cx:pt idx="21">72.148505524585218</cx:pt>
          <cx:pt idx="22">158.31839993009302</cx:pt>
          <cx:pt idx="23">121.44925273820986</cx:pt>
          <cx:pt idx="24">85.064204413413307</cx:pt>
          <cx:pt idx="25">76.255309139995546</cx:pt>
          <cx:pt idx="26">53.557853873842781</cx:pt>
          <cx:pt idx="27">159.17071982973539</cx:pt>
          <cx:pt idx="28">49.632441800065322</cx:pt>
          <cx:pt idx="29">147.26455147072312</cx:pt>
          <cx:pt idx="30">63.749643978679543</cx:pt>
          <cx:pt idx="31">87.403146335445754</cx:pt>
          <cx:pt idx="32">2.9760422755582332</cx:pt>
          <cx:pt idx="33">54.191323650415455</cx:pt>
          <cx:pt idx="34">41.865055910950495</cx:pt>
          <cx:pt idx="35">63.930916830011661</cx:pt>
          <cx:pt idx="36">34.505087060903428</cx:pt>
          <cx:pt idx="37">86.01782027437217</cx:pt>
          <cx:pt idx="38">10.786272233029344</cx:pt>
          <cx:pt idx="39">69.30619332375062</cx:pt>
          <cx:pt idx="40">1.6867085323181694</cx:pt>
          <cx:pt idx="41">42.171793638302852</cx:pt>
          <cx:pt idx="42">98.650211027627805</cx:pt>
          <cx:pt idx="43">13.779128775988388</cx:pt>
          <cx:pt idx="44">134.98224405582195</cx:pt>
          <cx:pt idx="45">139.09595281059518</cx:pt>
          <cx:pt idx="46">34.207917073297807</cx:pt>
          <cx:pt idx="47">53.87942932247735</cx:pt>
          <cx:pt idx="48">35.08926660371597</cx:pt>
          <cx:pt idx="49">16.38580086325468</cx:pt>
          <cx:pt idx="50">71.019204251603171</cx:pt>
          <cx:pt idx="51">134.63654462206765</cx:pt>
          <cx:pt idx="52">23.890177193517335</cx:pt>
          <cx:pt idx="53">24.157388077235375</cx:pt>
          <cx:pt idx="54">141.1564671673041</cx:pt>
          <cx:pt idx="55">150.18773443798332</cx:pt>
          <cx:pt idx="56">145.38156943791179</cx:pt>
          <cx:pt idx="57">108.22411527672205</cx:pt>
          <cx:pt idx="58">46.553980837849281</cx:pt>
          <cx:pt idx="59">19.148440095414649</cx:pt>
          <cx:pt idx="60">13.949595378196623</cx:pt>
          <cx:pt idx="61">135.97001077843456</cx:pt>
          <cx:pt idx="62">58.273015001362729</cx:pt>
          <cx:pt idx="63">171.70188509008429</cx:pt>
          <cx:pt idx="64">2.4800157387518067</cx:pt>
          <cx:pt idx="65">132.65167951202073</cx:pt>
          <cx:pt idx="66">23.870754717245983</cx:pt>
          <cx:pt idx="67">115.23422608592482</cx:pt>
          <cx:pt idx="68">15.696639228387374</cx:pt>
          <cx:pt idx="69">105.17687484672776</cx:pt>
          <cx:pt idx="70">69.064406809263517</cx:pt>
          <cx:pt idx="71">45.002777832544702</cx:pt>
          <cx:pt idx="72">133.23870547311805</cx:pt>
          <cx:pt idx="73">28.470587904502963</cx:pt>
          <cx:pt idx="74">7.0254285275299804</cx:pt>
          <cx:pt idx="75">4.0831476058900842</cx:pt>
          <cx:pt idx="76">24.456478084882491</cx:pt>
        </cx:lvl>
      </cx:numDim>
    </cx:data>
  </cx:chartData>
  <cx:chart>
    <cx:title pos="t" align="ctr" overlay="0">
      <cx:tx>
        <cx:rich>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Control </a:t>
            </a:r>
            <a:r>
              <a:rPr lang="en-US" sz="1400" b="0" i="0" u="none" strike="noStrike" baseline="0">
                <a:solidFill>
                  <a:sysClr val="windowText" lastClr="000000">
                    <a:lumMod val="65000"/>
                    <a:lumOff val="35000"/>
                  </a:sysClr>
                </a:solidFill>
                <a:effectLst/>
                <a:latin typeface="Calibri" panose="020F0502020204030204"/>
                <a:ea typeface="Calibri" panose="020F0502020204030204" pitchFamily="34" charset="0"/>
                <a:cs typeface="Calibri" panose="020F0502020204030204" pitchFamily="34" charset="0"/>
              </a:rPr>
              <a:t>(0 to 180)</a:t>
            </a:r>
            <a:endParaRPr lang="en-US" sz="1400" b="0" i="0" u="none" strike="noStrike" baseline="0">
              <a:solidFill>
                <a:sysClr val="windowText" lastClr="000000">
                  <a:lumMod val="65000"/>
                  <a:lumOff val="35000"/>
                </a:sysClr>
              </a:solidFill>
              <a:latin typeface="Calibri" panose="020F0502020204030204"/>
            </a:endParaRPr>
          </a:p>
        </cx:rich>
      </cx:tx>
    </cx:title>
    <cx:plotArea>
      <cx:plotAreaRegion>
        <cx:series layoutId="clusteredColumn" uniqueId="{7767C4AE-7335-4E06-BB24-37658B1259D3}">
          <cx:tx>
            <cx:txData>
              <cx:f>'[Angle Data.xlsx]Compiled Angles'!$C$1</cx:f>
              <cx:v>ABS_Val</cx:v>
            </cx:txData>
          </cx:tx>
          <cx:dataId val="0"/>
          <cx:layoutPr>
            <cx:binning intervalClosed="r">
              <cx:binCount val="6"/>
            </cx:binning>
          </cx:layoutPr>
        </cx:series>
      </cx:plotAreaRegion>
      <cx:axis id="0">
        <cx:catScaling gapWidth="0"/>
        <cx:tickLabels/>
        <cx:numFmt formatCode="#,##0" sourceLinked="0"/>
      </cx:axis>
      <cx:axis id="1">
        <cx:valScaling/>
        <cx:majorGridlines/>
        <cx:tickLabels/>
      </cx:axis>
    </cx:plotArea>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'[Angle Data.xlsx]Compiled Angles'!$K$2:$K$232</cx:f>
        <cx:lvl ptCount="231" formatCode="General">
          <cx:pt idx="0">169.75012463482716</cx:pt>
          <cx:pt idx="1">126.13314346525729</cx:pt>
          <cx:pt idx="2">12.195384269280218</cx:pt>
          <cx:pt idx="3">106.26984935370461</cx:pt>
          <cx:pt idx="4">99.001408203257739</cx:pt>
          <cx:pt idx="5">28.062859265119403</cx:pt>
          <cx:pt idx="6">155.0629226104584</cx:pt>
          <cx:pt idx="7">131.94129909563983</cx:pt>
          <cx:pt idx="8">178.84836498888541</cx:pt>
          <cx:pt idx="9">17.799992237492319</cx:pt>
          <cx:pt idx="10">171.33615618760876</cx:pt>
          <cx:pt idx="11">61.211678166754425</cx:pt>
          <cx:pt idx="12">6.356618505254386</cx:pt>
          <cx:pt idx="13">174.97319727879383</cx:pt>
          <cx:pt idx="14">11.43320053399542</cx:pt>
          <cx:pt idx="15">46.58351096804418</cx:pt>
          <cx:pt idx="16">148.91019951923633</cx:pt>
          <cx:pt idx="17">15.529955837118909</cx:pt>
          <cx:pt idx="18">44.821413439961901</cx:pt>
          <cx:pt idx="19">31.193306093257711</cx:pt>
          <cx:pt idx="20">42.293524851805792</cx:pt>
          <cx:pt idx="21">144.21477298107402</cx:pt>
          <cx:pt idx="22">149.31223772753455</cx:pt>
          <cx:pt idx="23">22.735500169748072</cx:pt>
          <cx:pt idx="24">114.28404712832182</cx:pt>
          <cx:pt idx="25">58.782171417690087</cx:pt>
          <cx:pt idx="26">49.769524239975645</cx:pt>
          <cx:pt idx="27">36.400969887853186</cx:pt>
          <cx:pt idx="28">22.520959493216544</cx:pt>
          <cx:pt idx="29">5.9928964240396017</cx:pt>
          <cx:pt idx="30">11.969054594720903</cx:pt>
          <cx:pt idx="31">74.720643097504748</cx:pt>
          <cx:pt idx="32">32.366155800080527</cx:pt>
          <cx:pt idx="33">19.322770780746197</cx:pt>
          <cx:pt idx="34">150.98527664547635</cx:pt>
          <cx:pt idx="35">125.95742667169269</cx:pt>
          <cx:pt idx="36">171.25988026958663</cx:pt>
          <cx:pt idx="37">172.39549311209902</cx:pt>
          <cx:pt idx="38">103.01929647610204</cx:pt>
          <cx:pt idx="39">75.044000527701186</cx:pt>
          <cx:pt idx="40">76.94060146887746</cx:pt>
          <cx:pt idx="41">59.534800293385622</cx:pt>
          <cx:pt idx="42">89.245349540182659</cx:pt>
          <cx:pt idx="43">35.506101080725585</cx:pt>
          <cx:pt idx="44">101.28716532102993</cx:pt>
          <cx:pt idx="45">54.34491559502387</cx:pt>
          <cx:pt idx="46">22.579065855656175</cx:pt>
          <cx:pt idx="47">110.67303553448548</cx:pt>
          <cx:pt idx="48">45.640411200785351</cx:pt>
          <cx:pt idx="49">0.40878482455771653</cx:pt>
          <cx:pt idx="50">82.0550225538841</cx:pt>
          <cx:pt idx="51">179.07162024294996</cx:pt>
          <cx:pt idx="52">9.3295520576202655</cx:pt>
          <cx:pt idx="53">55.148281876245484</cx:pt>
          <cx:pt idx="54">20.23287365864195</cx:pt>
          <cx:pt idx="55">120.8522594504205</cx:pt>
          <cx:pt idx="56">165.96425041657855</cx:pt>
          <cx:pt idx="57">62.229344370554621</cx:pt>
          <cx:pt idx="58">95.838856501772952</cx:pt>
          <cx:pt idx="59">78.072246472495721</cx:pt>
          <cx:pt idx="60">55.62339767611973</cx:pt>
          <cx:pt idx="61">51.71544238160083</cx:pt>
          <cx:pt idx="62">164.55696479858435</cx:pt>
          <cx:pt idx="63">106.42722493274445</cx:pt>
          <cx:pt idx="64">168.11811369366814</cx:pt>
          <cx:pt idx="65">97.444434871843328</cx:pt>
          <cx:pt idx="66">122.33557293905795</cx:pt>
          <cx:pt idx="67">17.366550239510101</cx:pt>
          <cx:pt idx="68">98.782552227721922</cx:pt>
          <cx:pt idx="69">26.184692074241685</cx:pt>
          <cx:pt idx="70">18.256619484055797</cx:pt>
          <cx:pt idx="71">79.216353855347407</cx:pt>
          <cx:pt idx="72">27.125112905647562</cx:pt>
          <cx:pt idx="73">170.27789818465473</cx:pt>
          <cx:pt idx="74">139.38203574015591</cx:pt>
          <cx:pt idx="75">150.48531053043752</cx:pt>
          <cx:pt idx="76">34.166808328067702</cx:pt>
          <cx:pt idx="77">124.16581022102098</cx:pt>
          <cx:pt idx="78">13.006645753158523</cx:pt>
          <cx:pt idx="79">74.590528479410395</cx:pt>
          <cx:pt idx="80">81.098698499510775</cx:pt>
          <cx:pt idx="81">158.55345098114569</cx:pt>
          <cx:pt idx="82">37.964961830730282</cx:pt>
          <cx:pt idx="83">76.144876874667844</cx:pt>
          <cx:pt idx="84">7.4722523389059123</cx:pt>
          <cx:pt idx="85">15.85528392743019</cx:pt>
          <cx:pt idx="86">15.120551076768637</cx:pt>
          <cx:pt idx="87">157.94670972123683</cx:pt>
          <cx:pt idx="88">62.171870277782574</cx:pt>
          <cx:pt idx="89">91.871852176001795</cx:pt>
          <cx:pt idx="90">49.592834211213642</cx:pt>
          <cx:pt idx="91">35.618395070019965</cx:pt>
          <cx:pt idx="92">32.425567259701786</cx:pt>
          <cx:pt idx="93">19.700207429953419</cx:pt>
          <cx:pt idx="94">21.340524368191357</cx:pt>
          <cx:pt idx="95">93.457685830462694</cx:pt>
          <cx:pt idx="96">143.98477255219396</cx:pt>
          <cx:pt idx="97">168.47303712501088</cx:pt>
          <cx:pt idx="98">169.01511149186911</cx:pt>
          <cx:pt idx="99">17.485518905165847</cx:pt>
          <cx:pt idx="100">126.34022044674909</cx:pt>
          <cx:pt idx="101">125.93184404382012</cx:pt>
        </cx:lvl>
      </cx:numDim>
    </cx:data>
  </cx:chartData>
  <cx:chart>
    <cx:title pos="t" align="ctr" overlay="0">
      <cx:tx>
        <cx:rich>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TSA </a:t>
            </a:r>
            <a:r>
              <a:rPr lang="en-US" sz="1400" b="0" i="0" u="none" strike="noStrike" baseline="0">
                <a:solidFill>
                  <a:sysClr val="windowText" lastClr="000000">
                    <a:lumMod val="65000"/>
                    <a:lumOff val="35000"/>
                  </a:sysClr>
                </a:solidFill>
                <a:effectLst/>
                <a:latin typeface="Calibri" panose="020F0502020204030204"/>
                <a:ea typeface="Calibri" panose="020F0502020204030204" pitchFamily="34" charset="0"/>
                <a:cs typeface="Calibri" panose="020F0502020204030204" pitchFamily="34" charset="0"/>
              </a:rPr>
              <a:t>(0 to 180)</a:t>
            </a:r>
            <a:endParaRPr lang="en-US" sz="1400" b="0" i="0" u="none" strike="noStrike" baseline="0">
              <a:solidFill>
                <a:sysClr val="windowText" lastClr="000000">
                  <a:lumMod val="65000"/>
                  <a:lumOff val="35000"/>
                </a:sysClr>
              </a:solidFill>
              <a:latin typeface="Calibri" panose="020F0502020204030204"/>
            </a:endParaRPr>
          </a:p>
        </cx:rich>
      </cx:tx>
    </cx:title>
    <cx:plotArea>
      <cx:plotAreaRegion>
        <cx:series layoutId="clusteredColumn" uniqueId="{F2BD8BB7-DBDB-4BE8-ABEE-AB73D33DB54C}">
          <cx:tx>
            <cx:txData>
              <cx:f>'[Angle Data.xlsx]Compiled Angles'!$K$1</cx:f>
              <cx:v>Abs_Val</cx:v>
            </cx:txData>
          </cx:tx>
          <cx:dataId val="0"/>
          <cx:layoutPr>
            <cx:binning intervalClosed="r">
              <cx:binCount val="6"/>
            </cx:binning>
          </cx:layoutPr>
        </cx:series>
      </cx:plotAreaRegion>
      <cx:axis id="0">
        <cx:catScaling gapWidth="0"/>
        <cx:tickLabels/>
        <cx:numFmt formatCode="#,##0" sourceLinked="0"/>
      </cx:axis>
      <cx:axis id="1">
        <cx:valScaling/>
        <cx:majorGridlines/>
        <cx:tickLabels/>
      </cx:axis>
    </cx:plotArea>
  </cx:chart>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'[Angle Data.xlsx]Compiled Angles'!$G$2:$G$232</cx:f>
        <cx:lvl ptCount="231" formatCode="General">
          <cx:pt idx="0">39.39668679972263</cx:pt>
          <cx:pt idx="1">93.652007543617074</cx:pt>
          <cx:pt idx="2">48.39997653980538</cx:pt>
          <cx:pt idx="3">112.63511190700142</cx:pt>
          <cx:pt idx="4">176.32921499397264</cx:pt>
          <cx:pt idx="5">124.23565049827934</cx:pt>
          <cx:pt idx="6">2.8672098491023861</cx:pt>
          <cx:pt idx="7">100.36036343604303</cx:pt>
          <cx:pt idx="8">142.09980796920658</cx:pt>
          <cx:pt idx="9">10.176551101967039</cx:pt>
          <cx:pt idx="10">63.202205788174339</cx:pt>
          <cx:pt idx="11">123.54991126993482</cx:pt>
          <cx:pt idx="12">17.93583362723691</cx:pt>
          <cx:pt idx="13">29.089624700406397</cx:pt>
          <cx:pt idx="14">42.894266864651911</cx:pt>
          <cx:pt idx="15">88.978877682670898</cx:pt>
          <cx:pt idx="16">133.69045798175739</cx:pt>
          <cx:pt idx="17">11.807071776114389</cx:pt>
          <cx:pt idx="18">179.14175452599764</cx:pt>
          <cx:pt idx="19">51.411852667746743</cx:pt>
          <cx:pt idx="20">24.74173177832288</cx:pt>
          <cx:pt idx="21">13.698267535055972</cx:pt>
          <cx:pt idx="22">142.53843490422068</cx:pt>
          <cx:pt idx="23">122.21373997055713</cx:pt>
          <cx:pt idx="24">97.903250907274867</cx:pt>
          <cx:pt idx="25">102.61803227256721</cx:pt>
          <cx:pt idx="26">174.45735659865022</cx:pt>
          <cx:pt idx="27">96.744347981647536</cx:pt>
          <cx:pt idx="28">180</cx:pt>
          <cx:pt idx="29">94.473406225370709</cx:pt>
          <cx:pt idx="30">90.889536531795471</cx:pt>
          <cx:pt idx="31">174.9431812206123</cx:pt>
          <cx:pt idx="32">13.605088224338893</cx:pt>
          <cx:pt idx="33">164.70490672242104</cx:pt>
          <cx:pt idx="34">169.6500116271805</cx:pt>
          <cx:pt idx="35">66.500146808990152</cx:pt>
          <cx:pt idx="36">82.70897549008788</cx:pt>
          <cx:pt idx="37">99.813920304835477</cx:pt>
          <cx:pt idx="38">171.78739194857775</cx:pt>
          <cx:pt idx="39">75.722505641133239</cx:pt>
          <cx:pt idx="40">25.865209126057088</cx:pt>
          <cx:pt idx="41">30.149589407195098</cx:pt>
          <cx:pt idx="42">34.220480833746166</cx:pt>
          <cx:pt idx="43">87.883430965305166</cx:pt>
          <cx:pt idx="44">137.11732970808436</cx:pt>
          <cx:pt idx="45">60.368179114485855</cx:pt>
          <cx:pt idx="46">176.55961830798589</cx:pt>
          <cx:pt idx="47">13.372510798282821</cx:pt>
          <cx:pt idx="48">138.64900289798706</cx:pt>
          <cx:pt idx="49">85.122348145570911</cx:pt>
          <cx:pt idx="50">85.856422130666274</cx:pt>
          <cx:pt idx="51">135.70376707407604</cx:pt>
          <cx:pt idx="52">115.60437446669793</cx:pt>
          <cx:pt idx="53">0.51082758007969076</cx:pt>
          <cx:pt idx="54">97.368291737702492</cx:pt>
          <cx:pt idx="55">161.72169794685544</cx:pt>
          <cx:pt idx="56">97.565879496233222</cx:pt>
          <cx:pt idx="57">124.72682571097974</cx:pt>
          <cx:pt idx="58">33.225730037438865</cx:pt>
          <cx:pt idx="59">91.190016332489137</cx:pt>
          <cx:pt idx="60">6.2673996760011956</cx:pt>
          <cx:pt idx="61">75.265093476931156</cx:pt>
          <cx:pt idx="62">16.666578640916768</cx:pt>
          <cx:pt idx="63">7.2759799964592604</cx:pt>
          <cx:pt idx="64">41.258905523754123</cx:pt>
          <cx:pt idx="65">94.964630366815797</cx:pt>
          <cx:pt idx="66">91.179170900780321</cx:pt>
          <cx:pt idx="67">154.46133880312877</cx:pt>
          <cx:pt idx="68">101.29872708132183</cx:pt>
          <cx:pt idx="69">173.37930355072936</cx:pt>
          <cx:pt idx="70">100.53330250217795</cx:pt>
          <cx:pt idx="71">23.064965730800427</cx:pt>
          <cx:pt idx="72">14.475766173883144</cx:pt>
          <cx:pt idx="73">120.34186962423396</cx:pt>
          <cx:pt idx="74">153.66977747187261</cx:pt>
          <cx:pt idx="75">137.5736224598306</cx:pt>
          <cx:pt idx="76">129.25174453155046</cx:pt>
          <cx:pt idx="77">170.26221883118663</cx:pt>
          <cx:pt idx="78">51.508269931301285</cx:pt>
          <cx:pt idx="79">157.56041142777798</cx:pt>
          <cx:pt idx="80">84.072198848317839</cx:pt>
          <cx:pt idx="81">111.63561023410416</cx:pt>
          <cx:pt idx="82">67.39146506021585</cx:pt>
          <cx:pt idx="83">76.870181995032254</cx:pt>
          <cx:pt idx="84">115.57540760978981</cx:pt>
          <cx:pt idx="85">65.95454963154431</cx:pt>
          <cx:pt idx="86">2.0917535457190639</cx:pt>
          <cx:pt idx="87">87.924405959004687</cx:pt>
          <cx:pt idx="88">69.557772318208293</cx:pt>
          <cx:pt idx="89">79.527432763044317</cx:pt>
          <cx:pt idx="90">75.98319405895019</cx:pt>
          <cx:pt idx="91">157.12151368376681</cx:pt>
          <cx:pt idx="92">112.24521024409813</cx:pt>
          <cx:pt idx="93">30.30334498122691</cx:pt>
          <cx:pt idx="94">92.65994527101428</cx:pt>
          <cx:pt idx="95">178.77659750035122</cx:pt>
          <cx:pt idx="96">170.64682979691696</cx:pt>
          <cx:pt idx="97">113.31457019551013</cx:pt>
          <cx:pt idx="98">83.516475763794105</cx:pt>
          <cx:pt idx="99">104.03684107793143</cx:pt>
          <cx:pt idx="100">11.492539661900539</cx:pt>
          <cx:pt idx="101">168.26513767834504</cx:pt>
          <cx:pt idx="102">107.61771095468343</cx:pt>
          <cx:pt idx="103">116.06909027925812</cx:pt>
          <cx:pt idx="104">153.98118910204545</cx:pt>
          <cx:pt idx="105">127.01862856213704</cx:pt>
          <cx:pt idx="106">58.818665277142649</cx:pt>
          <cx:pt idx="107">50.712239431228674</cx:pt>
          <cx:pt idx="108">64.682542697069721</cx:pt>
          <cx:pt idx="109">6.8796696117845668</cx:pt>
          <cx:pt idx="110">153.63228760508568</cx:pt>
          <cx:pt idx="111">139.87653227209961</cx:pt>
          <cx:pt idx="112">141.75330352051319</cx:pt>
          <cx:pt idx="113">170.61582031044202</cx:pt>
          <cx:pt idx="114">172.39700483804612</cx:pt>
          <cx:pt idx="115">77.66593024987219</cx:pt>
        </cx:lvl>
      </cx:numDim>
    </cx:data>
  </cx:chartData>
  <cx:chart>
    <cx:title pos="t" align="ctr" overlay="0">
      <cx:tx>
        <cx:rich>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GSK </a:t>
            </a:r>
            <a:r>
              <a:rPr lang="en-US" sz="1400" b="0" i="0" u="none" strike="noStrike" baseline="0">
                <a:solidFill>
                  <a:sysClr val="windowText" lastClr="000000">
                    <a:lumMod val="65000"/>
                    <a:lumOff val="35000"/>
                  </a:sysClr>
                </a:solidFill>
                <a:effectLst/>
                <a:latin typeface="Calibri" panose="020F0502020204030204"/>
                <a:ea typeface="Calibri" panose="020F0502020204030204" pitchFamily="34" charset="0"/>
                <a:cs typeface="Calibri" panose="020F0502020204030204" pitchFamily="34" charset="0"/>
              </a:rPr>
              <a:t>(0 to 180)</a:t>
            </a:r>
            <a:endParaRPr lang="en-US" sz="1400" b="0" i="0" u="none" strike="noStrike" baseline="0">
              <a:solidFill>
                <a:sysClr val="windowText" lastClr="000000">
                  <a:lumMod val="65000"/>
                  <a:lumOff val="35000"/>
                </a:sysClr>
              </a:solidFill>
              <a:latin typeface="Calibri" panose="020F0502020204030204"/>
            </a:endParaRPr>
          </a:p>
        </cx:rich>
      </cx:tx>
    </cx:title>
    <cx:plotArea>
      <cx:plotAreaRegion>
        <cx:series layoutId="clusteredColumn" uniqueId="{17107F8A-D55B-4C1A-8DA0-EBC9AB24FF9E}">
          <cx:tx>
            <cx:txData>
              <cx:f>'[Angle Data.xlsx]Compiled Angles'!$G$1</cx:f>
              <cx:v>Abs_Val</cx:v>
            </cx:txData>
          </cx:tx>
          <cx:dataId val="0"/>
          <cx:layoutPr>
            <cx:binning intervalClosed="r">
              <cx:binCount val="6"/>
            </cx:binning>
          </cx:layoutPr>
        </cx:series>
      </cx:plotAreaRegion>
      <cx:axis id="0">
        <cx:catScaling gapWidth="0"/>
        <cx:tickLabels/>
        <cx:numFmt formatCode="#,##0" sourceLinked="0"/>
      </cx:axis>
      <cx:axis id="1">
        <cx:valScaling/>
        <cx:majorGridlines/>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png>
</file>

<file path=ppt/media/image10.png>
</file>

<file path=ppt/media/image10.tif>
</file>

<file path=ppt/media/image11.png>
</file>

<file path=ppt/media/image11.tif>
</file>

<file path=ppt/media/image12.tif>
</file>

<file path=ppt/media/image13.tif>
</file>

<file path=ppt/media/image14.tif>
</file>

<file path=ppt/media/image2.png>
</file>

<file path=ppt/media/image3.jpeg>
</file>

<file path=ppt/media/image4.png>
</file>

<file path=ppt/media/image5.tif>
</file>

<file path=ppt/media/image6.tif>
</file>

<file path=ppt/media/image7.png>
</file>

<file path=ppt/media/image8.png>
</file>

<file path=ppt/media/image9.png>
</file>

<file path=ppt/media/image9.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A493D-D41E-4453-A682-54F9788B03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91174E-1AB0-4CD7-A296-824A0DC15F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DF3D3B5-03AD-4345-87C3-2932FD6D7924}"/>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5" name="Footer Placeholder 4">
            <a:extLst>
              <a:ext uri="{FF2B5EF4-FFF2-40B4-BE49-F238E27FC236}">
                <a16:creationId xmlns:a16="http://schemas.microsoft.com/office/drawing/2014/main" id="{C982344B-DCD5-4A26-8374-F975693E4B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E6CAEA-A382-40BF-B038-F901DEDF9A13}"/>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3661219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91B06-5AAE-49A6-ACBB-397C15DBB51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D2A46B-5E41-499B-BDE9-6F5FFA3A77E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0BCEED-7730-476F-8E10-12D774CDC240}"/>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5" name="Footer Placeholder 4">
            <a:extLst>
              <a:ext uri="{FF2B5EF4-FFF2-40B4-BE49-F238E27FC236}">
                <a16:creationId xmlns:a16="http://schemas.microsoft.com/office/drawing/2014/main" id="{CC9237D4-C4E6-459C-A06E-826F123D69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E3DC2F-95C7-4428-A401-68FDD7FC23B6}"/>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932798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688D1D-8557-4ACC-8C1A-AE9711B52D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957E75-9080-4296-B681-DB62A4C4F5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C3723E-2583-4B58-83F1-3D6D6A79F14A}"/>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5" name="Footer Placeholder 4">
            <a:extLst>
              <a:ext uri="{FF2B5EF4-FFF2-40B4-BE49-F238E27FC236}">
                <a16:creationId xmlns:a16="http://schemas.microsoft.com/office/drawing/2014/main" id="{84876548-B94F-45FD-A75D-1178641470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443C5E-05B6-4CE1-A72A-73EEE24B2968}"/>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233429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39FC3-C322-4496-ABEE-4934301015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AC95AE-F632-4F5D-8FCD-5763F96305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59E9C-0673-4C2D-8466-DBE3E877B2F9}"/>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5" name="Footer Placeholder 4">
            <a:extLst>
              <a:ext uri="{FF2B5EF4-FFF2-40B4-BE49-F238E27FC236}">
                <a16:creationId xmlns:a16="http://schemas.microsoft.com/office/drawing/2014/main" id="{EA5A3943-84A3-427F-81F0-44409134C1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FC5BBB-D63B-4724-9544-4E901C09B35A}"/>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2456256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3D82A-6B29-411C-A8AA-DB78D7D307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D29FDD-4798-483B-BE80-D30B3EAE0C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22961A-F282-4353-943E-83F238AB2166}"/>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5" name="Footer Placeholder 4">
            <a:extLst>
              <a:ext uri="{FF2B5EF4-FFF2-40B4-BE49-F238E27FC236}">
                <a16:creationId xmlns:a16="http://schemas.microsoft.com/office/drawing/2014/main" id="{57EA4EB2-AD28-4F3D-AD6D-F9792BC379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0C8FB6-C347-4F1D-8DE1-0066AB5F463E}"/>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26258032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C6F93-7138-4295-8300-CF2681F587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8D1D2F-8974-4BD0-976F-B2B5669B1B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2F0288-495E-4D1C-929B-320F039E3D7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ACF163-2A84-445F-8604-8CD81A71DA01}"/>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6" name="Footer Placeholder 5">
            <a:extLst>
              <a:ext uri="{FF2B5EF4-FFF2-40B4-BE49-F238E27FC236}">
                <a16:creationId xmlns:a16="http://schemas.microsoft.com/office/drawing/2014/main" id="{81CF0FDC-20ED-40DA-ABE6-354BB7B9AA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13E6DE-BDCF-4404-9C56-126326BE0AF5}"/>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2130927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EBEF3-EA02-4EB1-9C70-2CD2E2700A3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2CCC28B-701B-42CE-A68A-5B25DF80FE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2E526E7-E22E-4B42-A3D1-907D377BDA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79860DC-2C75-4B04-9252-FC1D074E3E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EE192D-FF29-48F0-9B6A-B6DA7EA30D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4E542A-AB4B-4FA1-A9AB-335DBECCE575}"/>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8" name="Footer Placeholder 7">
            <a:extLst>
              <a:ext uri="{FF2B5EF4-FFF2-40B4-BE49-F238E27FC236}">
                <a16:creationId xmlns:a16="http://schemas.microsoft.com/office/drawing/2014/main" id="{287F3BAB-635A-47E0-B187-8E30FBEE94A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D8FAB15-35C4-4DD2-95D8-858EA1BF8F13}"/>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2929480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FAD1B-FE27-4BF4-8A07-7B66424008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95EF661-5DA8-472F-A869-9B06C94CEF2B}"/>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4" name="Footer Placeholder 3">
            <a:extLst>
              <a:ext uri="{FF2B5EF4-FFF2-40B4-BE49-F238E27FC236}">
                <a16:creationId xmlns:a16="http://schemas.microsoft.com/office/drawing/2014/main" id="{57ACCE57-6E1B-425A-ACFD-16CF9C7EA8F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17F8E-7847-472B-8772-481903A7B55A}"/>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1535714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35F33C-FF18-4844-B212-C32584B96419}"/>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3" name="Footer Placeholder 2">
            <a:extLst>
              <a:ext uri="{FF2B5EF4-FFF2-40B4-BE49-F238E27FC236}">
                <a16:creationId xmlns:a16="http://schemas.microsoft.com/office/drawing/2014/main" id="{5D449DC5-0369-4AA1-8F17-C7D191EFC04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57AB668-97A5-4984-BEBA-A68CD5BAE89C}"/>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2423547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CC384-5890-4366-8566-C169FF0E4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C9D8BA-B174-4D40-A356-CA47E1C38A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261DB59-43CF-49BB-B178-D46B45FAA3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1C3154-C1E9-4EA1-9F79-AF076ECAB484}"/>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6" name="Footer Placeholder 5">
            <a:extLst>
              <a:ext uri="{FF2B5EF4-FFF2-40B4-BE49-F238E27FC236}">
                <a16:creationId xmlns:a16="http://schemas.microsoft.com/office/drawing/2014/main" id="{4E5ED7BD-8C3F-4671-B468-A101245838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1E017F-B8CA-4AE9-88E3-A25E5BBABB2D}"/>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38067421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F32E8-1C56-49C8-BDEC-5D8C61A457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4DF9E6-CC51-4DFC-AE83-2E28710D52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AE7AE5-7CD8-4E06-9CD8-16F5F5A42D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0690C1-9D65-4D21-B5D1-E36045E1233E}"/>
              </a:ext>
            </a:extLst>
          </p:cNvPr>
          <p:cNvSpPr>
            <a:spLocks noGrp="1"/>
          </p:cNvSpPr>
          <p:nvPr>
            <p:ph type="dt" sz="half" idx="10"/>
          </p:nvPr>
        </p:nvSpPr>
        <p:spPr/>
        <p:txBody>
          <a:bodyPr/>
          <a:lstStyle/>
          <a:p>
            <a:fld id="{714DB061-6C82-4FEE-BF91-E26A76362552}" type="datetimeFigureOut">
              <a:rPr lang="en-US" smtClean="0"/>
              <a:t>5/2/2022</a:t>
            </a:fld>
            <a:endParaRPr lang="en-US"/>
          </a:p>
        </p:txBody>
      </p:sp>
      <p:sp>
        <p:nvSpPr>
          <p:cNvPr id="6" name="Footer Placeholder 5">
            <a:extLst>
              <a:ext uri="{FF2B5EF4-FFF2-40B4-BE49-F238E27FC236}">
                <a16:creationId xmlns:a16="http://schemas.microsoft.com/office/drawing/2014/main" id="{0F62462A-0D49-4453-A28B-5E01E43C27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145444-8D16-4686-B641-7C35554FDA33}"/>
              </a:ext>
            </a:extLst>
          </p:cNvPr>
          <p:cNvSpPr>
            <a:spLocks noGrp="1"/>
          </p:cNvSpPr>
          <p:nvPr>
            <p:ph type="sldNum" sz="quarter" idx="12"/>
          </p:nvPr>
        </p:nvSpPr>
        <p:spPr/>
        <p:txBody>
          <a:bodyPr/>
          <a:lstStyle/>
          <a:p>
            <a:fld id="{79760EC1-4773-4CEC-86D6-AB485E2B31DE}" type="slidenum">
              <a:rPr lang="en-US" smtClean="0"/>
              <a:t>‹#›</a:t>
            </a:fld>
            <a:endParaRPr lang="en-US"/>
          </a:p>
        </p:txBody>
      </p:sp>
    </p:spTree>
    <p:extLst>
      <p:ext uri="{BB962C8B-B14F-4D97-AF65-F5344CB8AC3E}">
        <p14:creationId xmlns:p14="http://schemas.microsoft.com/office/powerpoint/2010/main" val="2840269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16EA7C-0605-456E-B8D4-3B991F8778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F49158E-AAF7-4BE6-8F76-BC6D51D485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F96237-749E-4BA1-9793-33E163701F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4DB061-6C82-4FEE-BF91-E26A76362552}" type="datetimeFigureOut">
              <a:rPr lang="en-US" smtClean="0"/>
              <a:t>5/2/2022</a:t>
            </a:fld>
            <a:endParaRPr lang="en-US"/>
          </a:p>
        </p:txBody>
      </p:sp>
      <p:sp>
        <p:nvSpPr>
          <p:cNvPr id="5" name="Footer Placeholder 4">
            <a:extLst>
              <a:ext uri="{FF2B5EF4-FFF2-40B4-BE49-F238E27FC236}">
                <a16:creationId xmlns:a16="http://schemas.microsoft.com/office/drawing/2014/main" id="{6A393A75-C40D-463F-BAB5-19417CBDB4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B78727-374E-407B-BC65-6FFFA54EFA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760EC1-4773-4CEC-86D6-AB485E2B31DE}" type="slidenum">
              <a:rPr lang="en-US" smtClean="0"/>
              <a:t>‹#›</a:t>
            </a:fld>
            <a:endParaRPr lang="en-US"/>
          </a:p>
        </p:txBody>
      </p:sp>
    </p:spTree>
    <p:extLst>
      <p:ext uri="{BB962C8B-B14F-4D97-AF65-F5344CB8AC3E}">
        <p14:creationId xmlns:p14="http://schemas.microsoft.com/office/powerpoint/2010/main" val="4029654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ti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tif"/><Relationship Id="rId5" Type="http://schemas.openxmlformats.org/officeDocument/2006/relationships/image" Target="../media/image4.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1.png"/><Relationship Id="rId2" Type="http://schemas.microsoft.com/office/2014/relationships/chartEx" Target="../charts/chartEx1.xml"/><Relationship Id="rId1" Type="http://schemas.openxmlformats.org/officeDocument/2006/relationships/slideLayout" Target="../slideLayouts/slideLayout2.xml"/><Relationship Id="rId6" Type="http://schemas.microsoft.com/office/2014/relationships/chartEx" Target="../charts/chartEx3.xml"/><Relationship Id="rId5" Type="http://schemas.openxmlformats.org/officeDocument/2006/relationships/image" Target="../media/image10.png"/><Relationship Id="rId4" Type="http://schemas.microsoft.com/office/2014/relationships/chartEx" Target="../charts/chartEx2.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Relationship Id="rId7" Type="http://schemas.openxmlformats.org/officeDocument/2006/relationships/image" Target="../media/image14.tif"/><Relationship Id="rId2" Type="http://schemas.openxmlformats.org/officeDocument/2006/relationships/image" Target="../media/image9.tif"/><Relationship Id="rId1" Type="http://schemas.openxmlformats.org/officeDocument/2006/relationships/slideLayout" Target="../slideLayouts/slideLayout2.xml"/><Relationship Id="rId6" Type="http://schemas.openxmlformats.org/officeDocument/2006/relationships/image" Target="../media/image13.tif"/><Relationship Id="rId5" Type="http://schemas.openxmlformats.org/officeDocument/2006/relationships/image" Target="../media/image12.tif"/><Relationship Id="rId4" Type="http://schemas.openxmlformats.org/officeDocument/2006/relationships/image" Target="../media/image11.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B6D90A5D-B5FE-4C91-9D88-98960670061B}"/>
              </a:ext>
            </a:extLst>
          </p:cNvPr>
          <p:cNvGrpSpPr/>
          <p:nvPr/>
        </p:nvGrpSpPr>
        <p:grpSpPr>
          <a:xfrm>
            <a:off x="333019" y="80579"/>
            <a:ext cx="6267598" cy="6750427"/>
            <a:chOff x="333019" y="329957"/>
            <a:chExt cx="6267598" cy="6750427"/>
          </a:xfrm>
        </p:grpSpPr>
        <p:pic>
          <p:nvPicPr>
            <p:cNvPr id="4" name="Picture 2" descr="Cartoon showing (a) a cell crawling on a 2D substrate and (b) a cell migrating in a 3D extracellular matrix environment. On a 2D substrate (a), the actin cortex represented by thin blue lines fills the lamellipodium at the front of the cell. The focal adhesions, represented by orange ovals, connect the actin cortex as well as stress fibers to the substrate. In a 3D environment (b), the actin organisation is different and the actin cortex is connected to the extracellular matrix by adhesion proteins.">
              <a:extLst>
                <a:ext uri="{FF2B5EF4-FFF2-40B4-BE49-F238E27FC236}">
                  <a16:creationId xmlns:a16="http://schemas.microsoft.com/office/drawing/2014/main" id="{621A113B-8019-4A16-A5DC-05C75F0D747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98" r="49602" b="21102"/>
            <a:stretch/>
          </p:blipFill>
          <p:spPr bwMode="auto">
            <a:xfrm>
              <a:off x="333019" y="329957"/>
              <a:ext cx="3818150" cy="1590349"/>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106FC810-131D-47DC-A97E-E9287C9CF814}"/>
                </a:ext>
              </a:extLst>
            </p:cNvPr>
            <p:cNvGrpSpPr/>
            <p:nvPr/>
          </p:nvGrpSpPr>
          <p:grpSpPr>
            <a:xfrm>
              <a:off x="653439" y="2150911"/>
              <a:ext cx="3266578" cy="2176896"/>
              <a:chOff x="8547324" y="7583775"/>
              <a:chExt cx="5447665" cy="3688603"/>
            </a:xfrm>
          </p:grpSpPr>
          <p:pic>
            <p:nvPicPr>
              <p:cNvPr id="6" name="Picture 2" descr="Changes in chromatin condensation state in the nuclear interior impact the local viscosity which strongly influence the fluorescence lifetime.&#10;In most cells, the nucleus has regions of highly condensed chromatin (A). While the concentration of chromatin in the nuclear interior is unchanged upon decondensation, the nuclear interior becomes more viscous due to the reduction in densely packed chromatin (B). As such, the chromatin in condensed regions has a low fluorescence lifetime (orange in A) and chromatin in decondensed regions has a high fluorescence lifetime (blue in B). (C) Decondensed chromatin undergoes fluctuations influenced by frictional drag (ζ) from the surrounding environment. Regions of higher viscosity arising from chromatin decondensation have increased mean fluorescence lifetimes.">
                <a:extLst>
                  <a:ext uri="{FF2B5EF4-FFF2-40B4-BE49-F238E27FC236}">
                    <a16:creationId xmlns:a16="http://schemas.microsoft.com/office/drawing/2014/main" id="{191734D2-FEAF-4CF4-B51B-7BCE4491B3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2714" b="18128"/>
              <a:stretch/>
            </p:blipFill>
            <p:spPr bwMode="auto">
              <a:xfrm>
                <a:off x="8547324" y="7583775"/>
                <a:ext cx="5447665" cy="368860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83B35269-04BA-476C-9CA6-E96BA69D0934}"/>
                  </a:ext>
                </a:extLst>
              </p:cNvPr>
              <p:cNvSpPr/>
              <p:nvPr/>
            </p:nvSpPr>
            <p:spPr>
              <a:xfrm>
                <a:off x="8547324" y="7688543"/>
                <a:ext cx="356044" cy="43034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5B536CD-9625-4E41-B126-71E37EE21086}"/>
                  </a:ext>
                </a:extLst>
              </p:cNvPr>
              <p:cNvSpPr/>
              <p:nvPr/>
            </p:nvSpPr>
            <p:spPr>
              <a:xfrm>
                <a:off x="11076035" y="7706764"/>
                <a:ext cx="356044" cy="43034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4">
              <a:extLst>
                <a:ext uri="{FF2B5EF4-FFF2-40B4-BE49-F238E27FC236}">
                  <a16:creationId xmlns:a16="http://schemas.microsoft.com/office/drawing/2014/main" id="{82E8649F-B9B5-44BD-A0DE-38705087764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7291" t="5296" r="29067" b="5245"/>
            <a:stretch/>
          </p:blipFill>
          <p:spPr bwMode="auto">
            <a:xfrm>
              <a:off x="4307309" y="329957"/>
              <a:ext cx="2293308" cy="3712201"/>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E6F75890-F1B6-4ABF-8A6B-F16B6B6EFD93}"/>
                </a:ext>
              </a:extLst>
            </p:cNvPr>
            <p:cNvGrpSpPr/>
            <p:nvPr/>
          </p:nvGrpSpPr>
          <p:grpSpPr>
            <a:xfrm>
              <a:off x="349979" y="4573110"/>
              <a:ext cx="2725730" cy="2266656"/>
              <a:chOff x="24770779" y="7532395"/>
              <a:chExt cx="3998846" cy="3028465"/>
            </a:xfrm>
          </p:grpSpPr>
          <p:grpSp>
            <p:nvGrpSpPr>
              <p:cNvPr id="11" name="Group 10">
                <a:extLst>
                  <a:ext uri="{FF2B5EF4-FFF2-40B4-BE49-F238E27FC236}">
                    <a16:creationId xmlns:a16="http://schemas.microsoft.com/office/drawing/2014/main" id="{C78B4B53-06EA-4CDD-B347-69BA54A1955B}"/>
                  </a:ext>
                </a:extLst>
              </p:cNvPr>
              <p:cNvGrpSpPr/>
              <p:nvPr/>
            </p:nvGrpSpPr>
            <p:grpSpPr>
              <a:xfrm>
                <a:off x="24770779" y="7646210"/>
                <a:ext cx="3998846" cy="2914650"/>
                <a:chOff x="26429017" y="7128370"/>
                <a:chExt cx="3998846" cy="2914650"/>
              </a:xfrm>
            </p:grpSpPr>
            <p:pic>
              <p:nvPicPr>
                <p:cNvPr id="13" name="Picture 2" descr="image">
                  <a:extLst>
                    <a:ext uri="{FF2B5EF4-FFF2-40B4-BE49-F238E27FC236}">
                      <a16:creationId xmlns:a16="http://schemas.microsoft.com/office/drawing/2014/main" id="{9299B747-FBE0-4B22-B6F2-870511BBA46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429017" y="7128370"/>
                  <a:ext cx="3895725" cy="291465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C7EF517-CCE2-4FEB-A277-923DA51DFE8B}"/>
                    </a:ext>
                  </a:extLst>
                </p:cNvPr>
                <p:cNvSpPr/>
                <p:nvPr/>
              </p:nvSpPr>
              <p:spPr>
                <a:xfrm>
                  <a:off x="29152828" y="8939463"/>
                  <a:ext cx="1275035" cy="11035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rapezoid 11">
                <a:extLst>
                  <a:ext uri="{FF2B5EF4-FFF2-40B4-BE49-F238E27FC236}">
                    <a16:creationId xmlns:a16="http://schemas.microsoft.com/office/drawing/2014/main" id="{3949980E-8FAF-4F51-9579-0CBA1148E877}"/>
                  </a:ext>
                </a:extLst>
              </p:cNvPr>
              <p:cNvSpPr/>
              <p:nvPr/>
            </p:nvSpPr>
            <p:spPr>
              <a:xfrm rot="12961826">
                <a:off x="27523695" y="7532395"/>
                <a:ext cx="227516" cy="1685995"/>
              </a:xfrm>
              <a:prstGeom prst="trapezoid">
                <a:avLst/>
              </a:prstGeom>
              <a:solidFill>
                <a:schemeClr val="accent1">
                  <a:lumMod val="40000"/>
                  <a:lumOff val="6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E7E4CB0E-7643-413C-A46A-7B2C2515BE53}"/>
                </a:ext>
              </a:extLst>
            </p:cNvPr>
            <p:cNvGrpSpPr/>
            <p:nvPr/>
          </p:nvGrpSpPr>
          <p:grpSpPr>
            <a:xfrm>
              <a:off x="3475759" y="4327814"/>
              <a:ext cx="3028950" cy="2752570"/>
              <a:chOff x="24609413" y="10845140"/>
              <a:chExt cx="7266690" cy="5372783"/>
            </a:xfrm>
          </p:grpSpPr>
          <p:pic>
            <p:nvPicPr>
              <p:cNvPr id="16" name="Picture 15" descr="A picture containing wall, nature, dirty&#10;&#10;Description automatically generated">
                <a:extLst>
                  <a:ext uri="{FF2B5EF4-FFF2-40B4-BE49-F238E27FC236}">
                    <a16:creationId xmlns:a16="http://schemas.microsoft.com/office/drawing/2014/main" id="{1702306D-FFB1-460C-866D-E7F13BE80093}"/>
                  </a:ext>
                </a:extLst>
              </p:cNvPr>
              <p:cNvPicPr>
                <a:picLocks noChangeAspect="1"/>
              </p:cNvPicPr>
              <p:nvPr/>
            </p:nvPicPr>
            <p:blipFill rotWithShape="1">
              <a:blip r:embed="rId6"/>
              <a:srcRect t="17806"/>
              <a:stretch/>
            </p:blipFill>
            <p:spPr>
              <a:xfrm>
                <a:off x="24609413" y="10845142"/>
                <a:ext cx="3639207" cy="5372781"/>
              </a:xfrm>
              <a:prstGeom prst="rect">
                <a:avLst/>
              </a:prstGeom>
            </p:spPr>
          </p:pic>
          <p:pic>
            <p:nvPicPr>
              <p:cNvPr id="17" name="Picture 16" descr="A picture containing grass, outdoor, green, lush&#10;&#10;Description automatically generated">
                <a:extLst>
                  <a:ext uri="{FF2B5EF4-FFF2-40B4-BE49-F238E27FC236}">
                    <a16:creationId xmlns:a16="http://schemas.microsoft.com/office/drawing/2014/main" id="{F4E2E77A-2A5A-4B19-84CC-432891775506}"/>
                  </a:ext>
                </a:extLst>
              </p:cNvPr>
              <p:cNvPicPr>
                <a:picLocks noChangeAspect="1"/>
              </p:cNvPicPr>
              <p:nvPr/>
            </p:nvPicPr>
            <p:blipFill>
              <a:blip r:embed="rId7"/>
              <a:stretch>
                <a:fillRect/>
              </a:stretch>
            </p:blipFill>
            <p:spPr>
              <a:xfrm>
                <a:off x="28248620" y="10845140"/>
                <a:ext cx="3627483" cy="5372781"/>
              </a:xfrm>
              <a:prstGeom prst="rect">
                <a:avLst/>
              </a:prstGeom>
            </p:spPr>
          </p:pic>
        </p:grpSp>
        <p:cxnSp>
          <p:nvCxnSpPr>
            <p:cNvPr id="19" name="Straight Connector 18">
              <a:extLst>
                <a:ext uri="{FF2B5EF4-FFF2-40B4-BE49-F238E27FC236}">
                  <a16:creationId xmlns:a16="http://schemas.microsoft.com/office/drawing/2014/main" id="{A5B39B75-A2C2-4D7E-9E89-E4D8253CCCE4}"/>
                </a:ext>
              </a:extLst>
            </p:cNvPr>
            <p:cNvCxnSpPr>
              <a:stCxn id="12" idx="0"/>
            </p:cNvCxnSpPr>
            <p:nvPr/>
          </p:nvCxnSpPr>
          <p:spPr>
            <a:xfrm flipV="1">
              <a:off x="1932859" y="4327807"/>
              <a:ext cx="1542900" cy="1386491"/>
            </a:xfrm>
            <a:prstGeom prst="line">
              <a:avLst/>
            </a:prstGeom>
          </p:spPr>
          <p:style>
            <a:lnRef idx="3">
              <a:schemeClr val="dk1"/>
            </a:lnRef>
            <a:fillRef idx="0">
              <a:schemeClr val="dk1"/>
            </a:fillRef>
            <a:effectRef idx="2">
              <a:schemeClr val="dk1"/>
            </a:effectRef>
            <a:fontRef idx="minor">
              <a:schemeClr val="tx1"/>
            </a:fontRef>
          </p:style>
        </p:cxnSp>
        <p:cxnSp>
          <p:nvCxnSpPr>
            <p:cNvPr id="21" name="Straight Connector 20">
              <a:extLst>
                <a:ext uri="{FF2B5EF4-FFF2-40B4-BE49-F238E27FC236}">
                  <a16:creationId xmlns:a16="http://schemas.microsoft.com/office/drawing/2014/main" id="{747FCC1C-F41A-4906-97EB-5DCE55B4BC93}"/>
                </a:ext>
              </a:extLst>
            </p:cNvPr>
            <p:cNvCxnSpPr>
              <a:stCxn id="12" idx="0"/>
            </p:cNvCxnSpPr>
            <p:nvPr/>
          </p:nvCxnSpPr>
          <p:spPr>
            <a:xfrm>
              <a:off x="1932859" y="5714298"/>
              <a:ext cx="1542900" cy="1351498"/>
            </a:xfrm>
            <a:prstGeom prst="line">
              <a:avLst/>
            </a:prstGeom>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658249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 schematic&#10;&#10;Description automatically generated">
            <a:extLst>
              <a:ext uri="{FF2B5EF4-FFF2-40B4-BE49-F238E27FC236}">
                <a16:creationId xmlns:a16="http://schemas.microsoft.com/office/drawing/2014/main" id="{CFA409B8-A128-46DC-B804-D389E83429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5668" y="1945432"/>
            <a:ext cx="5450477" cy="3367556"/>
          </a:xfrm>
          <a:prstGeom prst="rect">
            <a:avLst/>
          </a:prstGeom>
        </p:spPr>
      </p:pic>
      <p:pic>
        <p:nvPicPr>
          <p:cNvPr id="5" name="Picture 4" descr="Diagram&#10;&#10;Description automatically generated">
            <a:extLst>
              <a:ext uri="{FF2B5EF4-FFF2-40B4-BE49-F238E27FC236}">
                <a16:creationId xmlns:a16="http://schemas.microsoft.com/office/drawing/2014/main" id="{8A32998D-4E04-4AB6-8D2A-71442788EB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290" y="1945433"/>
            <a:ext cx="5450378" cy="3367555"/>
          </a:xfrm>
          <a:prstGeom prst="rect">
            <a:avLst/>
          </a:prstGeom>
        </p:spPr>
      </p:pic>
    </p:spTree>
    <p:extLst>
      <p:ext uri="{BB962C8B-B14F-4D97-AF65-F5344CB8AC3E}">
        <p14:creationId xmlns:p14="http://schemas.microsoft.com/office/powerpoint/2010/main" val="2416455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1="http://schemas.microsoft.com/office/drawing/2015/9/8/chartex">
        <mc:Choice Requires="cx1">
          <p:graphicFrame>
            <p:nvGraphicFramePr>
              <p:cNvPr id="4" name="Chart 3">
                <a:extLst>
                  <a:ext uri="{FF2B5EF4-FFF2-40B4-BE49-F238E27FC236}">
                    <a16:creationId xmlns:a16="http://schemas.microsoft.com/office/drawing/2014/main" id="{1BC57338-7EEC-4BFD-A4DE-EA6D9E89B938}"/>
                  </a:ext>
                </a:extLst>
              </p:cNvPr>
              <p:cNvGraphicFramePr/>
              <p:nvPr>
                <p:extLst>
                  <p:ext uri="{D42A27DB-BD31-4B8C-83A1-F6EECF244321}">
                    <p14:modId xmlns:p14="http://schemas.microsoft.com/office/powerpoint/2010/main" val="42384166"/>
                  </p:ext>
                </p:extLst>
              </p:nvPr>
            </p:nvGraphicFramePr>
            <p:xfrm>
              <a:off x="1524000" y="862882"/>
              <a:ext cx="4572000" cy="2752725"/>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4" name="Chart 3">
                <a:extLst>
                  <a:ext uri="{FF2B5EF4-FFF2-40B4-BE49-F238E27FC236}">
                    <a16:creationId xmlns:a16="http://schemas.microsoft.com/office/drawing/2014/main" id="{1BC57338-7EEC-4BFD-A4DE-EA6D9E89B938}"/>
                  </a:ext>
                </a:extLst>
              </p:cNvPr>
              <p:cNvPicPr>
                <a:picLocks noGrp="1" noRot="1" noChangeAspect="1" noMove="1" noResize="1" noEditPoints="1" noAdjustHandles="1" noChangeArrowheads="1" noChangeShapeType="1"/>
              </p:cNvPicPr>
              <p:nvPr/>
            </p:nvPicPr>
            <p:blipFill>
              <a:blip r:embed="rId3"/>
              <a:stretch>
                <a:fillRect/>
              </a:stretch>
            </p:blipFill>
            <p:spPr>
              <a:xfrm>
                <a:off x="1524000" y="862882"/>
                <a:ext cx="4572000" cy="2752725"/>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5" name="Chart 4">
                <a:extLst>
                  <a:ext uri="{FF2B5EF4-FFF2-40B4-BE49-F238E27FC236}">
                    <a16:creationId xmlns:a16="http://schemas.microsoft.com/office/drawing/2014/main" id="{BAF6CE35-4798-49C9-8963-4E503807270D}"/>
                  </a:ext>
                </a:extLst>
              </p:cNvPr>
              <p:cNvGraphicFramePr/>
              <p:nvPr>
                <p:extLst>
                  <p:ext uri="{D42A27DB-BD31-4B8C-83A1-F6EECF244321}">
                    <p14:modId xmlns:p14="http://schemas.microsoft.com/office/powerpoint/2010/main" val="1278866294"/>
                  </p:ext>
                </p:extLst>
              </p:nvPr>
            </p:nvGraphicFramePr>
            <p:xfrm>
              <a:off x="6096000" y="862882"/>
              <a:ext cx="4572000" cy="2747962"/>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5" name="Chart 4">
                <a:extLst>
                  <a:ext uri="{FF2B5EF4-FFF2-40B4-BE49-F238E27FC236}">
                    <a16:creationId xmlns:a16="http://schemas.microsoft.com/office/drawing/2014/main" id="{BAF6CE35-4798-49C9-8963-4E503807270D}"/>
                  </a:ext>
                </a:extLst>
              </p:cNvPr>
              <p:cNvPicPr>
                <a:picLocks noGrp="1" noRot="1" noChangeAspect="1" noMove="1" noResize="1" noEditPoints="1" noAdjustHandles="1" noChangeArrowheads="1" noChangeShapeType="1"/>
              </p:cNvPicPr>
              <p:nvPr/>
            </p:nvPicPr>
            <p:blipFill>
              <a:blip r:embed="rId5"/>
              <a:stretch>
                <a:fillRect/>
              </a:stretch>
            </p:blipFill>
            <p:spPr>
              <a:xfrm>
                <a:off x="6096000" y="862882"/>
                <a:ext cx="4572000" cy="2747962"/>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6" name="Chart 5">
                <a:extLst>
                  <a:ext uri="{FF2B5EF4-FFF2-40B4-BE49-F238E27FC236}">
                    <a16:creationId xmlns:a16="http://schemas.microsoft.com/office/drawing/2014/main" id="{A244365D-65CD-4CFE-82AF-4A51DBF47264}"/>
                  </a:ext>
                </a:extLst>
              </p:cNvPr>
              <p:cNvGraphicFramePr/>
              <p:nvPr>
                <p:extLst>
                  <p:ext uri="{D42A27DB-BD31-4B8C-83A1-F6EECF244321}">
                    <p14:modId xmlns:p14="http://schemas.microsoft.com/office/powerpoint/2010/main" val="884063043"/>
                  </p:ext>
                </p:extLst>
              </p:nvPr>
            </p:nvGraphicFramePr>
            <p:xfrm>
              <a:off x="3810000" y="3610844"/>
              <a:ext cx="4572000" cy="2752725"/>
            </p:xfrm>
            <a:graphic>
              <a:graphicData uri="http://schemas.microsoft.com/office/drawing/2014/chartex">
                <cx:chart xmlns:cx="http://schemas.microsoft.com/office/drawing/2014/chartex" xmlns:r="http://schemas.openxmlformats.org/officeDocument/2006/relationships" r:id="rId6"/>
              </a:graphicData>
            </a:graphic>
          </p:graphicFrame>
        </mc:Choice>
        <mc:Fallback xmlns="">
          <p:pic>
            <p:nvPicPr>
              <p:cNvPr id="6" name="Chart 5">
                <a:extLst>
                  <a:ext uri="{FF2B5EF4-FFF2-40B4-BE49-F238E27FC236}">
                    <a16:creationId xmlns:a16="http://schemas.microsoft.com/office/drawing/2014/main" id="{A244365D-65CD-4CFE-82AF-4A51DBF47264}"/>
                  </a:ext>
                </a:extLst>
              </p:cNvPr>
              <p:cNvPicPr>
                <a:picLocks noGrp="1" noRot="1" noChangeAspect="1" noMove="1" noResize="1" noEditPoints="1" noAdjustHandles="1" noChangeArrowheads="1" noChangeShapeType="1"/>
              </p:cNvPicPr>
              <p:nvPr/>
            </p:nvPicPr>
            <p:blipFill>
              <a:blip r:embed="rId7"/>
              <a:stretch>
                <a:fillRect/>
              </a:stretch>
            </p:blipFill>
            <p:spPr>
              <a:xfrm>
                <a:off x="3810000" y="3610844"/>
                <a:ext cx="4572000" cy="2752725"/>
              </a:xfrm>
              <a:prstGeom prst="rect">
                <a:avLst/>
              </a:prstGeom>
            </p:spPr>
          </p:pic>
        </mc:Fallback>
      </mc:AlternateContent>
    </p:spTree>
    <p:extLst>
      <p:ext uri="{BB962C8B-B14F-4D97-AF65-F5344CB8AC3E}">
        <p14:creationId xmlns:p14="http://schemas.microsoft.com/office/powerpoint/2010/main" val="2284244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CD6A94D-046F-C595-C064-89174D9DE62B}"/>
              </a:ext>
            </a:extLst>
          </p:cNvPr>
          <p:cNvGrpSpPr/>
          <p:nvPr/>
        </p:nvGrpSpPr>
        <p:grpSpPr>
          <a:xfrm>
            <a:off x="239356" y="296141"/>
            <a:ext cx="10388302" cy="6071480"/>
            <a:chOff x="239356" y="296141"/>
            <a:chExt cx="10388302" cy="6071480"/>
          </a:xfrm>
        </p:grpSpPr>
        <p:pic>
          <p:nvPicPr>
            <p:cNvPr id="9" name="Picture 8" descr="A picture containing light&#10;&#10;Description automatically generated">
              <a:extLst>
                <a:ext uri="{FF2B5EF4-FFF2-40B4-BE49-F238E27FC236}">
                  <a16:creationId xmlns:a16="http://schemas.microsoft.com/office/drawing/2014/main" id="{FC4A0B26-40B9-463E-B307-C2489B9FBDFB}"/>
                </a:ext>
              </a:extLst>
            </p:cNvPr>
            <p:cNvPicPr>
              <a:picLocks noChangeAspect="1"/>
            </p:cNvPicPr>
            <p:nvPr/>
          </p:nvPicPr>
          <p:blipFill rotWithShape="1">
            <a:blip r:embed="rId2">
              <a:extLst>
                <a:ext uri="{28A0092B-C50C-407E-A947-70E740481C1C}">
                  <a14:useLocalDpi xmlns:a14="http://schemas.microsoft.com/office/drawing/2010/main" val="0"/>
                </a:ext>
              </a:extLst>
            </a:blip>
            <a:srcRect l="23363" t="40991" r="1" b="1"/>
            <a:stretch/>
          </p:blipFill>
          <p:spPr>
            <a:xfrm>
              <a:off x="768927" y="2348347"/>
              <a:ext cx="4891876" cy="1967068"/>
            </a:xfrm>
            <a:prstGeom prst="rect">
              <a:avLst/>
            </a:prstGeom>
          </p:spPr>
        </p:pic>
        <p:pic>
          <p:nvPicPr>
            <p:cNvPr id="11" name="Picture 10" descr="Background pattern&#10;&#10;Description automatically generated">
              <a:extLst>
                <a:ext uri="{FF2B5EF4-FFF2-40B4-BE49-F238E27FC236}">
                  <a16:creationId xmlns:a16="http://schemas.microsoft.com/office/drawing/2014/main" id="{BD74FDC1-D67C-4C54-80E3-221CAF49C1A4}"/>
                </a:ext>
              </a:extLst>
            </p:cNvPr>
            <p:cNvPicPr>
              <a:picLocks noChangeAspect="1"/>
            </p:cNvPicPr>
            <p:nvPr/>
          </p:nvPicPr>
          <p:blipFill rotWithShape="1">
            <a:blip r:embed="rId3">
              <a:extLst>
                <a:ext uri="{28A0092B-C50C-407E-A947-70E740481C1C}">
                  <a14:useLocalDpi xmlns:a14="http://schemas.microsoft.com/office/drawing/2010/main" val="0"/>
                </a:ext>
              </a:extLst>
            </a:blip>
            <a:srcRect l="34431" t="49533"/>
            <a:stretch/>
          </p:blipFill>
          <p:spPr>
            <a:xfrm>
              <a:off x="768927" y="4400553"/>
              <a:ext cx="4891876" cy="1967068"/>
            </a:xfrm>
            <a:prstGeom prst="rect">
              <a:avLst/>
            </a:prstGeom>
          </p:spPr>
        </p:pic>
        <p:pic>
          <p:nvPicPr>
            <p:cNvPr id="13" name="Picture 12" descr="A close up of a leaf&#10;&#10;Description automatically generated with low confidence">
              <a:extLst>
                <a:ext uri="{FF2B5EF4-FFF2-40B4-BE49-F238E27FC236}">
                  <a16:creationId xmlns:a16="http://schemas.microsoft.com/office/drawing/2014/main" id="{33316109-2939-49CE-ABAD-5829561C5A98}"/>
                </a:ext>
              </a:extLst>
            </p:cNvPr>
            <p:cNvPicPr>
              <a:picLocks noChangeAspect="1"/>
            </p:cNvPicPr>
            <p:nvPr/>
          </p:nvPicPr>
          <p:blipFill rotWithShape="1">
            <a:blip r:embed="rId4">
              <a:extLst>
                <a:ext uri="{28A0092B-C50C-407E-A947-70E740481C1C}">
                  <a14:useLocalDpi xmlns:a14="http://schemas.microsoft.com/office/drawing/2010/main" val="0"/>
                </a:ext>
              </a:extLst>
            </a:blip>
            <a:srcRect l="35581" t="50418" b="1"/>
            <a:stretch/>
          </p:blipFill>
          <p:spPr>
            <a:xfrm>
              <a:off x="768927" y="296141"/>
              <a:ext cx="4891876" cy="1967068"/>
            </a:xfrm>
            <a:prstGeom prst="rect">
              <a:avLst/>
            </a:prstGeom>
          </p:spPr>
        </p:pic>
        <p:pic>
          <p:nvPicPr>
            <p:cNvPr id="7" name="Picture 6">
              <a:extLst>
                <a:ext uri="{FF2B5EF4-FFF2-40B4-BE49-F238E27FC236}">
                  <a16:creationId xmlns:a16="http://schemas.microsoft.com/office/drawing/2014/main" id="{C7389C29-1F8F-41A4-9B21-9AD8DC73A9F3}"/>
                </a:ext>
              </a:extLst>
            </p:cNvPr>
            <p:cNvPicPr>
              <a:picLocks noChangeAspect="1"/>
            </p:cNvPicPr>
            <p:nvPr/>
          </p:nvPicPr>
          <p:blipFill rotWithShape="1">
            <a:blip r:embed="rId5">
              <a:extLst>
                <a:ext uri="{28A0092B-C50C-407E-A947-70E740481C1C}">
                  <a14:useLocalDpi xmlns:a14="http://schemas.microsoft.com/office/drawing/2010/main" val="0"/>
                </a:ext>
              </a:extLst>
            </a:blip>
            <a:srcRect l="35813" t="50596"/>
            <a:stretch/>
          </p:blipFill>
          <p:spPr>
            <a:xfrm>
              <a:off x="5735781" y="296141"/>
              <a:ext cx="4891876" cy="1967068"/>
            </a:xfrm>
            <a:prstGeom prst="rect">
              <a:avLst/>
            </a:prstGeom>
          </p:spPr>
        </p:pic>
        <p:pic>
          <p:nvPicPr>
            <p:cNvPr id="16" name="Picture 15" descr="A picture containing blur&#10;&#10;Description automatically generated">
              <a:extLst>
                <a:ext uri="{FF2B5EF4-FFF2-40B4-BE49-F238E27FC236}">
                  <a16:creationId xmlns:a16="http://schemas.microsoft.com/office/drawing/2014/main" id="{30F989CE-2CBF-4689-BC59-41D9E197C82E}"/>
                </a:ext>
              </a:extLst>
            </p:cNvPr>
            <p:cNvPicPr>
              <a:picLocks noChangeAspect="1"/>
            </p:cNvPicPr>
            <p:nvPr/>
          </p:nvPicPr>
          <p:blipFill rotWithShape="1">
            <a:blip r:embed="rId6">
              <a:extLst>
                <a:ext uri="{28A0092B-C50C-407E-A947-70E740481C1C}">
                  <a14:useLocalDpi xmlns:a14="http://schemas.microsoft.com/office/drawing/2010/main" val="0"/>
                </a:ext>
              </a:extLst>
            </a:blip>
            <a:srcRect l="23443" t="41054"/>
            <a:stretch/>
          </p:blipFill>
          <p:spPr>
            <a:xfrm>
              <a:off x="5735781" y="2348347"/>
              <a:ext cx="4891876" cy="1967068"/>
            </a:xfrm>
            <a:prstGeom prst="rect">
              <a:avLst/>
            </a:prstGeom>
          </p:spPr>
        </p:pic>
        <p:pic>
          <p:nvPicPr>
            <p:cNvPr id="19" name="Picture 18">
              <a:extLst>
                <a:ext uri="{FF2B5EF4-FFF2-40B4-BE49-F238E27FC236}">
                  <a16:creationId xmlns:a16="http://schemas.microsoft.com/office/drawing/2014/main" id="{A2399D86-1704-41D7-B555-BE265E39C806}"/>
                </a:ext>
              </a:extLst>
            </p:cNvPr>
            <p:cNvPicPr>
              <a:picLocks noChangeAspect="1"/>
            </p:cNvPicPr>
            <p:nvPr/>
          </p:nvPicPr>
          <p:blipFill rotWithShape="1">
            <a:blip r:embed="rId7">
              <a:extLst>
                <a:ext uri="{28A0092B-C50C-407E-A947-70E740481C1C}">
                  <a14:useLocalDpi xmlns:a14="http://schemas.microsoft.com/office/drawing/2010/main" val="0"/>
                </a:ext>
              </a:extLst>
            </a:blip>
            <a:srcRect l="34300" t="49432"/>
            <a:stretch/>
          </p:blipFill>
          <p:spPr>
            <a:xfrm>
              <a:off x="5735781" y="4400553"/>
              <a:ext cx="4891877" cy="1967068"/>
            </a:xfrm>
            <a:prstGeom prst="rect">
              <a:avLst/>
            </a:prstGeom>
          </p:spPr>
        </p:pic>
        <p:sp>
          <p:nvSpPr>
            <p:cNvPr id="21" name="TextBox 20">
              <a:extLst>
                <a:ext uri="{FF2B5EF4-FFF2-40B4-BE49-F238E27FC236}">
                  <a16:creationId xmlns:a16="http://schemas.microsoft.com/office/drawing/2014/main" id="{2CDC95FA-13FB-4E5D-843E-BBDF9C21DE79}"/>
                </a:ext>
              </a:extLst>
            </p:cNvPr>
            <p:cNvSpPr txBox="1"/>
            <p:nvPr/>
          </p:nvSpPr>
          <p:spPr>
            <a:xfrm rot="16200000">
              <a:off x="-180177" y="1048843"/>
              <a:ext cx="1300734" cy="461665"/>
            </a:xfrm>
            <a:prstGeom prst="rect">
              <a:avLst/>
            </a:prstGeom>
            <a:noFill/>
            <a:ln>
              <a:solidFill>
                <a:schemeClr val="tx1"/>
              </a:solidFill>
            </a:ln>
          </p:spPr>
          <p:txBody>
            <a:bodyPr wrap="square" rtlCol="0">
              <a:spAutoFit/>
            </a:bodyPr>
            <a:lstStyle/>
            <a:p>
              <a:pPr algn="ctr"/>
              <a:r>
                <a:rPr lang="en-US" sz="2400" dirty="0">
                  <a:latin typeface="Arial" panose="020B0604020202020204" pitchFamily="34" charset="0"/>
                  <a:cs typeface="Arial" panose="020B0604020202020204" pitchFamily="34" charset="0"/>
                </a:rPr>
                <a:t>Control</a:t>
              </a:r>
            </a:p>
          </p:txBody>
        </p:sp>
        <p:sp>
          <p:nvSpPr>
            <p:cNvPr id="22" name="TextBox 21">
              <a:extLst>
                <a:ext uri="{FF2B5EF4-FFF2-40B4-BE49-F238E27FC236}">
                  <a16:creationId xmlns:a16="http://schemas.microsoft.com/office/drawing/2014/main" id="{E0F0A413-762D-4EA0-BD7A-8B777D5699A8}"/>
                </a:ext>
              </a:extLst>
            </p:cNvPr>
            <p:cNvSpPr txBox="1"/>
            <p:nvPr/>
          </p:nvSpPr>
          <p:spPr>
            <a:xfrm rot="16200000">
              <a:off x="-180178" y="5153255"/>
              <a:ext cx="1300734" cy="461665"/>
            </a:xfrm>
            <a:prstGeom prst="rect">
              <a:avLst/>
            </a:prstGeom>
            <a:noFill/>
            <a:ln>
              <a:solidFill>
                <a:schemeClr val="tx1"/>
              </a:solidFill>
            </a:ln>
          </p:spPr>
          <p:txBody>
            <a:bodyPr wrap="square" rtlCol="0">
              <a:spAutoFit/>
            </a:bodyPr>
            <a:lstStyle/>
            <a:p>
              <a:pPr algn="ctr"/>
              <a:r>
                <a:rPr lang="en-US" sz="2400" dirty="0">
                  <a:latin typeface="Arial" panose="020B0604020202020204" pitchFamily="34" charset="0"/>
                  <a:cs typeface="Arial" panose="020B0604020202020204" pitchFamily="34" charset="0"/>
                </a:rPr>
                <a:t>TSA</a:t>
              </a:r>
            </a:p>
          </p:txBody>
        </p:sp>
        <p:sp>
          <p:nvSpPr>
            <p:cNvPr id="23" name="TextBox 22">
              <a:extLst>
                <a:ext uri="{FF2B5EF4-FFF2-40B4-BE49-F238E27FC236}">
                  <a16:creationId xmlns:a16="http://schemas.microsoft.com/office/drawing/2014/main" id="{E0891023-AEAE-404F-B64A-00531D089E5F}"/>
                </a:ext>
              </a:extLst>
            </p:cNvPr>
            <p:cNvSpPr txBox="1"/>
            <p:nvPr/>
          </p:nvSpPr>
          <p:spPr>
            <a:xfrm rot="16200000">
              <a:off x="-180177" y="3063086"/>
              <a:ext cx="1300734" cy="461665"/>
            </a:xfrm>
            <a:prstGeom prst="rect">
              <a:avLst/>
            </a:prstGeom>
            <a:noFill/>
            <a:ln>
              <a:solidFill>
                <a:schemeClr val="tx1"/>
              </a:solidFill>
            </a:ln>
          </p:spPr>
          <p:txBody>
            <a:bodyPr wrap="square" rtlCol="0">
              <a:spAutoFit/>
            </a:bodyPr>
            <a:lstStyle/>
            <a:p>
              <a:pPr algn="ctr"/>
              <a:r>
                <a:rPr lang="en-US" sz="2400" dirty="0">
                  <a:latin typeface="Arial" panose="020B0604020202020204" pitchFamily="34" charset="0"/>
                  <a:cs typeface="Arial" panose="020B0604020202020204" pitchFamily="34" charset="0"/>
                </a:rPr>
                <a:t>GSK</a:t>
              </a:r>
            </a:p>
          </p:txBody>
        </p:sp>
        <p:sp>
          <p:nvSpPr>
            <p:cNvPr id="24" name="Rectangle 23">
              <a:extLst>
                <a:ext uri="{FF2B5EF4-FFF2-40B4-BE49-F238E27FC236}">
                  <a16:creationId xmlns:a16="http://schemas.microsoft.com/office/drawing/2014/main" id="{98D3AFAD-AEAF-4D22-B343-0FEE0BE47E92}"/>
                </a:ext>
              </a:extLst>
            </p:cNvPr>
            <p:cNvSpPr/>
            <p:nvPr/>
          </p:nvSpPr>
          <p:spPr>
            <a:xfrm>
              <a:off x="4405745" y="1930043"/>
              <a:ext cx="1039091" cy="1429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242FABC-D378-4EFE-B10F-9A8B1D104177}"/>
                </a:ext>
              </a:extLst>
            </p:cNvPr>
            <p:cNvSpPr/>
            <p:nvPr/>
          </p:nvSpPr>
          <p:spPr>
            <a:xfrm>
              <a:off x="9389917" y="1930042"/>
              <a:ext cx="1039091" cy="1429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2B41436-5A85-4F56-AFA2-6CC565ECA6DE}"/>
                </a:ext>
              </a:extLst>
            </p:cNvPr>
            <p:cNvSpPr/>
            <p:nvPr/>
          </p:nvSpPr>
          <p:spPr>
            <a:xfrm>
              <a:off x="4405745" y="4042068"/>
              <a:ext cx="1039091" cy="11949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15BB915-59D3-4659-AA06-649760D0CEF4}"/>
                </a:ext>
              </a:extLst>
            </p:cNvPr>
            <p:cNvSpPr/>
            <p:nvPr/>
          </p:nvSpPr>
          <p:spPr>
            <a:xfrm>
              <a:off x="9384719" y="4042068"/>
              <a:ext cx="1039091" cy="11949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93BD7E2-E8CA-477A-AC65-7A32F2ACE970}"/>
                </a:ext>
              </a:extLst>
            </p:cNvPr>
            <p:cNvSpPr/>
            <p:nvPr/>
          </p:nvSpPr>
          <p:spPr>
            <a:xfrm>
              <a:off x="4405745" y="6047511"/>
              <a:ext cx="997528" cy="1454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40F716B-570A-429F-9FDC-06E1FA4D654A}"/>
                </a:ext>
              </a:extLst>
            </p:cNvPr>
            <p:cNvSpPr/>
            <p:nvPr/>
          </p:nvSpPr>
          <p:spPr>
            <a:xfrm>
              <a:off x="9426282" y="6044328"/>
              <a:ext cx="997528" cy="1454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016560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TotalTime>
  <Words>21</Words>
  <Application>Microsoft Office PowerPoint</Application>
  <PresentationFormat>Widescreen</PresentationFormat>
  <Paragraphs>6</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Brady Hine</dc:creator>
  <cp:lastModifiedBy>Brady Hine</cp:lastModifiedBy>
  <cp:revision>1</cp:revision>
  <dcterms:created xsi:type="dcterms:W3CDTF">2022-04-28T20:17:54Z</dcterms:created>
  <dcterms:modified xsi:type="dcterms:W3CDTF">2022-05-02T20:15:41Z</dcterms:modified>
</cp:coreProperties>
</file>

<file path=docProps/thumbnail.jpeg>
</file>